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D45"/>
    <a:srgbClr val="182D6A"/>
    <a:srgbClr val="1F3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5C3-9397-415C-B486-D899FE2B7E04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FFD5-B04E-40EF-AD86-4737DF60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0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5C3-9397-415C-B486-D899FE2B7E04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FFD5-B04E-40EF-AD86-4737DF60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5C3-9397-415C-B486-D899FE2B7E04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FFD5-B04E-40EF-AD86-4737DF60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1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5C3-9397-415C-B486-D899FE2B7E04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FFD5-B04E-40EF-AD86-4737DF60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5C3-9397-415C-B486-D899FE2B7E04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FFD5-B04E-40EF-AD86-4737DF60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5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5C3-9397-415C-B486-D899FE2B7E04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FFD5-B04E-40EF-AD86-4737DF60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5C3-9397-415C-B486-D899FE2B7E04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FFD5-B04E-40EF-AD86-4737DF60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1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5C3-9397-415C-B486-D899FE2B7E04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FFD5-B04E-40EF-AD86-4737DF60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5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5C3-9397-415C-B486-D899FE2B7E04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FFD5-B04E-40EF-AD86-4737DF60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5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5C3-9397-415C-B486-D899FE2B7E04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FFD5-B04E-40EF-AD86-4737DF60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75C3-9397-415C-B486-D899FE2B7E04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FFD5-B04E-40EF-AD86-4737DF60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5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775C3-9397-415C-B486-D899FE2B7E04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FFD5-B04E-40EF-AD86-4737DF60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4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8" y="3886200"/>
            <a:ext cx="3323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FAITH IS…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37396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52663"/>
            <a:ext cx="8534400" cy="609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4419600"/>
            <a:ext cx="67633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FAITH</a:t>
            </a:r>
            <a:r>
              <a:rPr lang="en-US" sz="3200" b="1" dirty="0" smtClean="0">
                <a:solidFill>
                  <a:schemeClr val="bg1"/>
                </a:solidFill>
              </a:rPr>
              <a:t> is seeing light with your heart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when all your eyes see is </a:t>
            </a:r>
            <a:r>
              <a:rPr lang="en-US" sz="3200" b="1" dirty="0" smtClean="0">
                <a:solidFill>
                  <a:srgbClr val="0070C0"/>
                </a:solidFill>
              </a:rPr>
              <a:t>darkness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1166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0"/>
            <a:ext cx="46035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838200"/>
            <a:ext cx="399019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Freestyle Script" panose="030804020302050B0404" pitchFamily="66" charset="0"/>
              </a:rPr>
              <a:t>Sometimes </a:t>
            </a:r>
          </a:p>
          <a:p>
            <a:r>
              <a:rPr lang="en-US" sz="4800" b="1" dirty="0" smtClean="0">
                <a:latin typeface="Freestyle Script" panose="030804020302050B0404" pitchFamily="66" charset="0"/>
              </a:rPr>
              <a:t>your only transportation</a:t>
            </a:r>
          </a:p>
          <a:p>
            <a:r>
              <a:rPr lang="en-US" sz="4800" b="1" dirty="0" smtClean="0">
                <a:latin typeface="Freestyle Script" panose="030804020302050B0404" pitchFamily="66" charset="0"/>
              </a:rPr>
              <a:t>is a leap of faith.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>
                <a:latin typeface="Freestyle Script" panose="030804020302050B0404" pitchFamily="66" charset="0"/>
              </a:rPr>
              <a:t>- Margaret Shepherd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9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560659" cy="58785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FAITH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</a:t>
            </a:r>
            <a:r>
              <a:rPr lang="en-US" sz="5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deliberate confidence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</a:t>
            </a:r>
            <a:r>
              <a:rPr lang="en-US" sz="5400" b="1" cap="none" spc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character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GOD</a:t>
            </a:r>
          </a:p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whose </a:t>
            </a:r>
            <a:r>
              <a:rPr lang="en-US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ways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you may not </a:t>
            </a:r>
          </a:p>
          <a:p>
            <a:pPr algn="ctr"/>
            <a:r>
              <a:rPr lang="en-US" sz="5400" b="1" cap="none" spc="0" dirty="0" smtClean="0">
                <a:ln w="1905"/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understand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at the time.”</a:t>
            </a:r>
          </a:p>
          <a:p>
            <a:pPr algn="ctr"/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Oswald Chambers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65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71450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478817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greatest test of faith</a:t>
            </a:r>
          </a:p>
          <a:p>
            <a:r>
              <a:rPr lang="en-US" sz="3200" b="1" dirty="0" smtClean="0"/>
              <a:t>is when you don’t </a:t>
            </a:r>
          </a:p>
          <a:p>
            <a:r>
              <a:rPr lang="en-US" sz="3200" b="1" dirty="0" smtClean="0"/>
              <a:t>get what you want</a:t>
            </a:r>
          </a:p>
          <a:p>
            <a:r>
              <a:rPr lang="en-US" sz="3200" b="1" dirty="0" smtClean="0"/>
              <a:t>but are still </a:t>
            </a:r>
          </a:p>
          <a:p>
            <a:r>
              <a:rPr lang="en-US" sz="3200" b="1" dirty="0" smtClean="0"/>
              <a:t>able to say</a:t>
            </a:r>
          </a:p>
          <a:p>
            <a:endParaRPr lang="en-US" sz="3200" b="1" dirty="0"/>
          </a:p>
          <a:p>
            <a:r>
              <a:rPr lang="en-US" sz="4800" b="1" dirty="0" smtClean="0"/>
              <a:t>THANK YOU LORD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1669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63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029200"/>
            <a:ext cx="50311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Don’t forget to pray today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because God did not forget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to wake you up this morning.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12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638800"/>
            <a:ext cx="251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Spread faith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6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586"/>
            <a:ext cx="9144000" cy="6136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581400"/>
            <a:ext cx="279640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FAITH</a:t>
            </a:r>
          </a:p>
          <a:p>
            <a:r>
              <a:rPr lang="en-US" sz="2800" b="1" dirty="0" smtClean="0"/>
              <a:t>is carried</a:t>
            </a:r>
          </a:p>
          <a:p>
            <a:r>
              <a:rPr lang="en-US" sz="2800" b="1" dirty="0" smtClean="0"/>
              <a:t>by the unfettered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JOY</a:t>
            </a:r>
          </a:p>
          <a:p>
            <a:r>
              <a:rPr lang="en-US" sz="2800" b="1" dirty="0" smtClean="0"/>
              <a:t>of the Creator.</a:t>
            </a:r>
          </a:p>
        </p:txBody>
      </p:sp>
    </p:spTree>
    <p:extLst>
      <p:ext uri="{BB962C8B-B14F-4D97-AF65-F5344CB8AC3E}">
        <p14:creationId xmlns:p14="http://schemas.microsoft.com/office/powerpoint/2010/main" val="2087153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116226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Ravie" panose="04040805050809020602" pitchFamily="82" charset="0"/>
              </a:rPr>
              <a:t>“I have learned that FAITH </a:t>
            </a: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Ravie" panose="04040805050809020602" pitchFamily="82" charset="0"/>
              </a:rPr>
              <a:t>means trusting in advance</a:t>
            </a:r>
          </a:p>
          <a:p>
            <a:r>
              <a:rPr lang="en-US" sz="3200" dirty="0" smtClean="0">
                <a:latin typeface="Ravie" panose="04040805050809020602" pitchFamily="82" charset="0"/>
              </a:rPr>
              <a:t>what will only make sense </a:t>
            </a:r>
          </a:p>
          <a:p>
            <a:r>
              <a:rPr lang="en-US" sz="3200" dirty="0" smtClean="0">
                <a:latin typeface="Ravie" panose="04040805050809020602" pitchFamily="82" charset="0"/>
              </a:rPr>
              <a:t>in reverse.”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2000" dirty="0" smtClean="0">
                <a:latin typeface="Ravie" panose="04040805050809020602" pitchFamily="82" charset="0"/>
              </a:rPr>
              <a:t>- Phillip Yancey</a:t>
            </a: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22249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03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5295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Faith may not see the future…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6096000"/>
            <a:ext cx="5979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 but trusts the One who holds it.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26453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779" y="1219200"/>
            <a:ext cx="82003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182D6A"/>
                </a:solidFill>
              </a:rPr>
              <a:t>Now FAITH is the </a:t>
            </a:r>
            <a:r>
              <a:rPr lang="en-US" sz="3200" b="1" dirty="0" smtClean="0">
                <a:solidFill>
                  <a:srgbClr val="FF0000"/>
                </a:solidFill>
              </a:rPr>
              <a:t>assurance</a:t>
            </a:r>
            <a:r>
              <a:rPr lang="en-US" sz="3200" b="1" dirty="0" smtClean="0">
                <a:solidFill>
                  <a:srgbClr val="182D6A"/>
                </a:solidFill>
              </a:rPr>
              <a:t> of things hoped for</a:t>
            </a:r>
          </a:p>
          <a:p>
            <a:r>
              <a:rPr lang="en-US" sz="3200" b="1" dirty="0" smtClean="0">
                <a:solidFill>
                  <a:srgbClr val="182D6A"/>
                </a:solidFill>
              </a:rPr>
              <a:t>and the </a:t>
            </a:r>
            <a:r>
              <a:rPr lang="en-US" sz="3200" b="1" dirty="0" smtClean="0">
                <a:solidFill>
                  <a:srgbClr val="FF0000"/>
                </a:solidFill>
              </a:rPr>
              <a:t>conviction</a:t>
            </a:r>
            <a:r>
              <a:rPr lang="en-US" sz="3200" b="1" dirty="0" smtClean="0">
                <a:solidFill>
                  <a:srgbClr val="182D6A"/>
                </a:solidFill>
              </a:rPr>
              <a:t> of things not seen</a:t>
            </a:r>
          </a:p>
          <a:p>
            <a:endParaRPr lang="en-US" sz="3200" b="1" dirty="0">
              <a:solidFill>
                <a:srgbClr val="182D6A"/>
              </a:solidFill>
            </a:endParaRPr>
          </a:p>
          <a:p>
            <a:endParaRPr lang="en-US" sz="3200" b="1" dirty="0" smtClean="0">
              <a:solidFill>
                <a:srgbClr val="182D6A"/>
              </a:solidFill>
            </a:endParaRPr>
          </a:p>
          <a:p>
            <a:r>
              <a:rPr lang="en-US" sz="3200" b="1" dirty="0">
                <a:solidFill>
                  <a:srgbClr val="182D6A"/>
                </a:solidFill>
              </a:rPr>
              <a:t>	</a:t>
            </a:r>
            <a:r>
              <a:rPr lang="en-US" sz="3200" b="1" dirty="0" smtClean="0">
                <a:solidFill>
                  <a:srgbClr val="182D6A"/>
                </a:solidFill>
              </a:rPr>
              <a:t>					</a:t>
            </a:r>
            <a:r>
              <a:rPr lang="en-US" sz="3200" b="1" dirty="0" smtClean="0">
                <a:solidFill>
                  <a:srgbClr val="0F1D45"/>
                </a:solidFill>
              </a:rPr>
              <a:t>Hebrews 11:1</a:t>
            </a:r>
            <a:endParaRPr lang="en-US" sz="3200" b="1" dirty="0">
              <a:solidFill>
                <a:srgbClr val="0F1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8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75"/>
            <a:ext cx="9144000" cy="6572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74004"/>
            <a:ext cx="760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Faith is learning to rest in God’s strong care.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6645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381000"/>
            <a:ext cx="7754366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Faith is the radar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that sees through the fog.</a:t>
            </a:r>
          </a:p>
          <a:p>
            <a:pPr algn="ctr"/>
            <a:r>
              <a:rPr lang="en-US" sz="3200" b="1" cap="none" spc="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Corrie ten Boom</a:t>
            </a:r>
            <a:endParaRPr lang="en-US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96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1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784" y="304800"/>
            <a:ext cx="86944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“The tragedy of life is not that it ends so soon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But that we wait so long to begin it.”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- W.M. Lewis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1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80" y="-1524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239" y="342781"/>
            <a:ext cx="802476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Faith is a recognition of those things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which are above the senses.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- Henry Ward Beecher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3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7563" y="-8021"/>
            <a:ext cx="39764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do you remain</a:t>
            </a:r>
          </a:p>
          <a:p>
            <a:r>
              <a:rPr lang="en-US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steadfast and immovable</a:t>
            </a:r>
          </a:p>
          <a:p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US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uring a trial of faith</a:t>
            </a:r>
            <a:r>
              <a:rPr lang="en-US" sz="28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r>
              <a:rPr lang="en-US" sz="24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 immerse yourself 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the very things that helped build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your core of faith.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b="1" dirty="0" smtClean="0"/>
              <a:t>Neil Anderson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1930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85800"/>
            <a:ext cx="5242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Which will you choose today?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4038600"/>
            <a:ext cx="16528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FEAR</a:t>
            </a:r>
          </a:p>
          <a:p>
            <a:r>
              <a:rPr lang="en-US" sz="4000" b="1" i="1" dirty="0" smtClean="0"/>
              <a:t>or</a:t>
            </a:r>
          </a:p>
          <a:p>
            <a:r>
              <a:rPr lang="en-US" sz="4000" b="1" i="1" dirty="0" smtClean="0"/>
              <a:t>FAITH?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64564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59241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 BLANCA" panose="02000000000000000000" pitchFamily="2" charset="0"/>
              </a:rPr>
              <a:t>FAITH is taking the FIRST STEP</a:t>
            </a:r>
          </a:p>
          <a:p>
            <a:r>
              <a:rPr lang="en-US" sz="4400" b="1" dirty="0" smtClean="0">
                <a:latin typeface="AR BLANCA" panose="02000000000000000000" pitchFamily="2" charset="0"/>
              </a:rPr>
              <a:t>even when you don’t see the</a:t>
            </a:r>
          </a:p>
          <a:p>
            <a:r>
              <a:rPr lang="en-US" sz="4400" b="1" dirty="0" smtClean="0">
                <a:latin typeface="AR BLANCA" panose="02000000000000000000" pitchFamily="2" charset="0"/>
              </a:rPr>
              <a:t>					   whole</a:t>
            </a:r>
          </a:p>
          <a:p>
            <a:r>
              <a:rPr lang="en-US" sz="4400" b="1" dirty="0" smtClean="0">
                <a:latin typeface="AR BLANCA" panose="02000000000000000000" pitchFamily="2" charset="0"/>
              </a:rPr>
              <a:t>						    staircase.</a:t>
            </a:r>
            <a:endParaRPr lang="en-US" sz="4400" b="1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4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1"/>
          <p:cNvSpPr/>
          <p:nvPr/>
        </p:nvSpPr>
        <p:spPr>
          <a:xfrm>
            <a:off x="0" y="0"/>
            <a:ext cx="9144000" cy="68580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3421" y="2705725"/>
            <a:ext cx="41371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FAITH</a:t>
            </a:r>
            <a:r>
              <a:rPr lang="en-US" sz="4400" b="1" dirty="0" smtClean="0">
                <a:solidFill>
                  <a:schemeClr val="bg1"/>
                </a:solidFill>
              </a:rPr>
              <a:t> IN ACTION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BE THE CHURCH!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27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504</TotalTime>
  <Words>286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</cp:revision>
  <dcterms:created xsi:type="dcterms:W3CDTF">2015-04-22T20:46:25Z</dcterms:created>
  <dcterms:modified xsi:type="dcterms:W3CDTF">2015-04-24T01:59:41Z</dcterms:modified>
</cp:coreProperties>
</file>