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030FAD7-89D2-414D-8889-1955877171BA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A61834-A63F-4ABB-A0D3-5774B7F974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7" y="0"/>
            <a:ext cx="9144000" cy="701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800" y="2300294"/>
            <a:ext cx="52831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Five Positive Things 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You Can Do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when under Pressure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849822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Based on 1 Peter 3, you can: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Learn to discover the </a:t>
            </a:r>
            <a:r>
              <a:rPr lang="en-US" sz="2800" dirty="0" smtClean="0">
                <a:solidFill>
                  <a:srgbClr val="303913"/>
                </a:solidFill>
              </a:rPr>
              <a:t>VALUE of suffering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(v. 1, 7)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Listen to your </a:t>
            </a:r>
            <a:r>
              <a:rPr lang="en-US" sz="2800" dirty="0" smtClean="0">
                <a:solidFill>
                  <a:srgbClr val="303913"/>
                </a:solidFill>
              </a:rPr>
              <a:t>SOUL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(v. 4, 16, 21-22)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Listen to the soul of </a:t>
            </a:r>
            <a:r>
              <a:rPr lang="en-US" sz="2800" dirty="0" smtClean="0">
                <a:solidFill>
                  <a:srgbClr val="303913"/>
                </a:solidFill>
              </a:rPr>
              <a:t>ANOTHER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(v. 7)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Practice </a:t>
            </a:r>
            <a:r>
              <a:rPr lang="en-US" sz="2800" dirty="0" smtClean="0">
                <a:solidFill>
                  <a:srgbClr val="303913"/>
                </a:solidFill>
              </a:rPr>
              <a:t>BLESSING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instead of blaming (v. 9, 14)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303913"/>
                </a:solidFill>
              </a:rPr>
              <a:t>Answer people’s questions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about the 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        </a:t>
            </a:r>
            <a:r>
              <a:rPr lang="en-US" sz="2800" dirty="0" smtClean="0">
                <a:solidFill>
                  <a:srgbClr val="303913"/>
                </a:solidFill>
              </a:rPr>
              <a:t>HOPE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they feel from you. (v. 15)</a:t>
            </a:r>
          </a:p>
        </p:txBody>
      </p:sp>
    </p:spTree>
    <p:extLst>
      <p:ext uri="{BB962C8B-B14F-4D97-AF65-F5344CB8AC3E}">
        <p14:creationId xmlns:p14="http://schemas.microsoft.com/office/powerpoint/2010/main" val="219351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4800602"/>
            <a:ext cx="82250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39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things I have spoken to you that in Me </a:t>
            </a:r>
          </a:p>
          <a:p>
            <a:r>
              <a:rPr lang="en-US" sz="2800" dirty="0" smtClean="0">
                <a:solidFill>
                  <a:srgbClr val="3039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might have peace.  In the world you will have </a:t>
            </a:r>
          </a:p>
          <a:p>
            <a:r>
              <a:rPr lang="en-US" sz="2800" dirty="0" smtClean="0">
                <a:solidFill>
                  <a:srgbClr val="3039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tribulation, but be of good cheer for I have</a:t>
            </a:r>
          </a:p>
          <a:p>
            <a:r>
              <a:rPr lang="en-US" sz="2800" dirty="0" smtClean="0">
                <a:solidFill>
                  <a:srgbClr val="3039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overcome the world!   - Jesus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3039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(John 16: 33)</a:t>
            </a:r>
            <a:endParaRPr lang="en-US" sz="2000" dirty="0">
              <a:solidFill>
                <a:srgbClr val="3039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</TotalTime>
  <Words>128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2015-10-23T10:23:32Z</dcterms:created>
  <dcterms:modified xsi:type="dcterms:W3CDTF">2015-10-23T11:03:24Z</dcterms:modified>
</cp:coreProperties>
</file>